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8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8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4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1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CFF0A-5DA3-4DDE-9653-DC1C8AC10BC2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FEBF-BC94-4119-A8A7-BE9B3ED3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javascript:InternalLink('3,810,1,center');__doPostBack('ctl00$Display$ctl00$Link1','')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522" y="4223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Sustainable Development</a:t>
            </a:r>
            <a:endParaRPr lang="en-US" sz="5400" b="1" dirty="0">
              <a:solidFill>
                <a:srgbClr val="00B050"/>
              </a:solidFill>
            </a:endParaRPr>
          </a:p>
        </p:txBody>
      </p:sp>
      <p:pic>
        <p:nvPicPr>
          <p:cNvPr id="1028" name="Picture 1" descr="Sustainable Develo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1" y="1496859"/>
            <a:ext cx="11365601" cy="27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18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06404"/>
              </p:ext>
            </p:extLst>
          </p:nvPr>
        </p:nvGraphicFramePr>
        <p:xfrm>
          <a:off x="3044648" y="1149942"/>
          <a:ext cx="5620880" cy="541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0880"/>
              </a:tblGrid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Water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Food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Clothing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Shelter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Transportation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Health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Waste Assimilation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Security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48345" y="380501"/>
            <a:ext cx="34788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Needs</a:t>
            </a:r>
            <a:endParaRPr kumimoji="0" lang="en-US" altLang="en-US" sz="6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2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84" y="1396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SUSTAINABILITY PILLARS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Pillars 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22" y="1233026"/>
            <a:ext cx="4556286" cy="5155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21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36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Common Terms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0310" y="1158360"/>
            <a:ext cx="3849130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Climate Change</a:t>
            </a:r>
          </a:p>
          <a:p>
            <a:r>
              <a:rPr lang="en-US" sz="3600" dirty="0" smtClean="0"/>
              <a:t>Global Warming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Green Engineering</a:t>
            </a:r>
          </a:p>
          <a:p>
            <a:r>
              <a:rPr lang="en-US" sz="3600" dirty="0" smtClean="0"/>
              <a:t>Sea Level Rise</a:t>
            </a:r>
          </a:p>
          <a:p>
            <a:r>
              <a:rPr lang="en-US" sz="3600" dirty="0" smtClean="0"/>
              <a:t>Carbon Footprint</a:t>
            </a:r>
          </a:p>
          <a:p>
            <a:r>
              <a:rPr lang="en-US" sz="3600" dirty="0" smtClean="0"/>
              <a:t>Greenhouse Gases</a:t>
            </a:r>
          </a:p>
          <a:p>
            <a:r>
              <a:rPr lang="en-US" sz="3600" dirty="0" smtClean="0"/>
              <a:t>CFCs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478162" y="1171661"/>
            <a:ext cx="569234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People Problem</a:t>
            </a:r>
          </a:p>
          <a:p>
            <a:r>
              <a:rPr lang="en-US" sz="3200" dirty="0" smtClean="0"/>
              <a:t>Greed &amp; Ethics Violations</a:t>
            </a:r>
          </a:p>
          <a:p>
            <a:r>
              <a:rPr lang="en-US" sz="3200" dirty="0" smtClean="0"/>
              <a:t>Land &amp; Resources</a:t>
            </a:r>
          </a:p>
          <a:p>
            <a:r>
              <a:rPr lang="en-US" sz="3200" dirty="0" smtClean="0"/>
              <a:t>Food, Water </a:t>
            </a:r>
            <a:r>
              <a:rPr lang="en-US" sz="3200" smtClean="0"/>
              <a:t>and Shelter</a:t>
            </a:r>
            <a:endParaRPr lang="en-US" sz="3200" dirty="0" smtClean="0"/>
          </a:p>
          <a:p>
            <a:r>
              <a:rPr lang="en-US" sz="3200" dirty="0" smtClean="0"/>
              <a:t>Power-Regimes, Autocrats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Sustainable Development</vt:lpstr>
      <vt:lpstr>PowerPoint Presentation</vt:lpstr>
      <vt:lpstr>SUSTAINABILITY PILLARS</vt:lpstr>
      <vt:lpstr>Common Terms</vt:lpstr>
    </vt:vector>
  </TitlesOfParts>
  <Company>Rowan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</dc:title>
  <dc:creator>Jahan, Kauser</dc:creator>
  <cp:lastModifiedBy>Jahan, Kauser</cp:lastModifiedBy>
  <cp:revision>6</cp:revision>
  <dcterms:created xsi:type="dcterms:W3CDTF">2017-04-25T12:59:40Z</dcterms:created>
  <dcterms:modified xsi:type="dcterms:W3CDTF">2017-04-25T13:17:01Z</dcterms:modified>
</cp:coreProperties>
</file>